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7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506" autoAdjust="0"/>
  </p:normalViewPr>
  <p:slideViewPr>
    <p:cSldViewPr>
      <p:cViewPr>
        <p:scale>
          <a:sx n="86" d="100"/>
          <a:sy n="86" d="100"/>
        </p:scale>
        <p:origin x="174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 image handling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836712"/>
            <a:ext cx="8318500" cy="4305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772816"/>
            <a:ext cx="4191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1944"/>
            <a:ext cx="8229600" cy="3340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86" y="620713"/>
            <a:ext cx="7961627" cy="52625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042194"/>
            <a:ext cx="8242300" cy="4419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1296194"/>
            <a:ext cx="8267700" cy="391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63" y="482700"/>
            <a:ext cx="8155474" cy="568260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696244"/>
            <a:ext cx="8204200" cy="311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85" y="0"/>
            <a:ext cx="3315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899444"/>
            <a:ext cx="8216900" cy="270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5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861344"/>
            <a:ext cx="8204200" cy="2781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231094"/>
            <a:ext cx="7632850" cy="60782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1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90248"/>
            <a:ext cx="8496300" cy="432349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47" y="338684"/>
            <a:ext cx="7483506" cy="59706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84571"/>
            <a:ext cx="8496300" cy="433484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661194"/>
            <a:ext cx="8216900" cy="518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73" y="338684"/>
            <a:ext cx="7274854" cy="58266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32898</TotalTime>
  <Words>23</Words>
  <Application>Microsoft Macintosh PowerPoint</Application>
  <PresentationFormat>화면 슬라이드 쇼(4:3)</PresentationFormat>
  <Paragraphs>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1114</cp:revision>
  <dcterms:created xsi:type="dcterms:W3CDTF">2010-03-17T18:05:41Z</dcterms:created>
  <dcterms:modified xsi:type="dcterms:W3CDTF">2016-09-25T01:59:52Z</dcterms:modified>
</cp:coreProperties>
</file>